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97" autoAdjust="0"/>
    <p:restoredTop sz="94660"/>
  </p:normalViewPr>
  <p:slideViewPr>
    <p:cSldViewPr>
      <p:cViewPr>
        <p:scale>
          <a:sx n="62" d="100"/>
          <a:sy n="62" d="100"/>
        </p:scale>
        <p:origin x="-1560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36C1F3B-F0CA-4A7C-930B-ECB019DBC4CE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88D3439-E3CC-4F73-BF4F-F2BE7CD69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18288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Счастлива </a:t>
            </a:r>
            <a:r>
              <a:rPr lang="ru-RU" sz="3200" dirty="0" err="1" smtClean="0"/>
              <a:t>мама-счастливы</a:t>
            </a:r>
            <a:r>
              <a:rPr lang="ru-RU" sz="3200" dirty="0" smtClean="0"/>
              <a:t> дети! Как маме быть в ресурсном состоянии?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571480"/>
            <a:ext cx="7786742" cy="1143008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ru-RU" sz="1200" b="1" dirty="0" smtClean="0"/>
              <a:t>Министерство труда и социальной защиты Саратовской области</a:t>
            </a:r>
            <a:endParaRPr lang="ru-RU" sz="1200" dirty="0" smtClean="0"/>
          </a:p>
          <a:p>
            <a:pPr algn="ctr">
              <a:lnSpc>
                <a:spcPct val="120000"/>
              </a:lnSpc>
            </a:pPr>
            <a:r>
              <a:rPr lang="ru-RU" sz="1200" b="1" dirty="0" smtClean="0"/>
              <a:t>Государственное автономное учреждение Саратовской области</a:t>
            </a:r>
            <a:endParaRPr lang="ru-RU" sz="1200" dirty="0" smtClean="0"/>
          </a:p>
          <a:p>
            <a:pPr algn="ctr">
              <a:lnSpc>
                <a:spcPct val="120000"/>
              </a:lnSpc>
            </a:pPr>
            <a:r>
              <a:rPr lang="ru-RU" sz="1200" b="1" dirty="0" smtClean="0"/>
              <a:t>«</a:t>
            </a:r>
            <a:r>
              <a:rPr lang="ru-RU" sz="1200" b="1" dirty="0" err="1" smtClean="0"/>
              <a:t>Марксовский</a:t>
            </a:r>
            <a:r>
              <a:rPr lang="ru-RU" sz="1200" b="1" dirty="0" smtClean="0"/>
              <a:t> реабилитационный центр для детей и подростков с ограниченными возможностями»</a:t>
            </a:r>
            <a:endParaRPr lang="ru-RU" sz="1200" dirty="0" smtClean="0"/>
          </a:p>
          <a:p>
            <a:endParaRPr lang="ru-RU" dirty="0"/>
          </a:p>
        </p:txBody>
      </p:sp>
      <p:pic>
        <p:nvPicPr>
          <p:cNvPr id="4" name="Рисунок 3" descr="C:\Users\ГАУ СО МРЦ\Desktop\мама с ребенком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071810"/>
            <a:ext cx="428628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857488" y="6057781"/>
            <a:ext cx="585791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Информацию подготовил: педагог-психолог  Андреева Н.Э.</a:t>
            </a:r>
            <a:b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C:\Users\ГАУ СО МРЦ\Desktop\devushka-v-kresle-iz-rotanga-pjot-chaj-za-knig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5730872" cy="322361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429000"/>
            <a:ext cx="8329642" cy="2786082"/>
          </a:xfrm>
        </p:spPr>
        <p:txBody>
          <a:bodyPr>
            <a:normAutofit fontScale="85000" lnSpcReduction="20000"/>
          </a:bodyPr>
          <a:lstStyle/>
          <a:p>
            <a:pPr lvl="0"/>
            <a:endParaRPr lang="ru-RU" sz="2000" dirty="0" smtClean="0"/>
          </a:p>
          <a:p>
            <a:pPr lvl="0"/>
            <a:r>
              <a:rPr lang="ru-RU" sz="2400" dirty="0" smtClean="0"/>
              <a:t>Отвлекитесь.</a:t>
            </a:r>
            <a:br>
              <a:rPr lang="ru-RU" sz="2400" dirty="0" smtClean="0"/>
            </a:br>
            <a:r>
              <a:rPr lang="ru-RU" sz="2400" dirty="0" smtClean="0"/>
              <a:t>Позвольте себе на несколько мгновений отдохнуть от беспокойного темпа жизни и просто быть.</a:t>
            </a:r>
          </a:p>
          <a:p>
            <a:pPr lvl="0"/>
            <a:r>
              <a:rPr lang="ru-RU" sz="2400" dirty="0" smtClean="0"/>
              <a:t>Примите ванну.</a:t>
            </a:r>
            <a:br>
              <a:rPr lang="ru-RU" sz="2400" dirty="0" smtClean="0"/>
            </a:br>
            <a:r>
              <a:rPr lang="ru-RU" sz="2400" dirty="0" smtClean="0"/>
              <a:t>Выделите время, чтобы расслабиться и принять теплую ванну.</a:t>
            </a:r>
          </a:p>
          <a:p>
            <a:r>
              <a:rPr lang="ru-RU" sz="2400" dirty="0" smtClean="0"/>
              <a:t>Побалуйте себя.</a:t>
            </a:r>
            <a:br>
              <a:rPr lang="ru-RU" sz="2400" dirty="0" smtClean="0"/>
            </a:br>
            <a:r>
              <a:rPr lang="ru-RU" sz="2400" dirty="0" smtClean="0"/>
              <a:t>Сделайте что-нибудь для себя, просто потому, что вы заслужили это.</a:t>
            </a:r>
          </a:p>
          <a:p>
            <a:pPr lvl="0"/>
            <a:endParaRPr lang="ru-RU" sz="2200" dirty="0" smtClean="0"/>
          </a:p>
          <a:p>
            <a:endParaRPr lang="ru-RU" dirty="0"/>
          </a:p>
        </p:txBody>
      </p:sp>
      <p:sp>
        <p:nvSpPr>
          <p:cNvPr id="22530" name="AutoShape 2" descr="C:\Users\%D0%93%D0%90%D0%A3 %D0%A1%D0%9E %D0%9C%D0%A0%D0%A6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C:\Users\ГАУ СО МРЦ\Desktop\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928670"/>
            <a:ext cx="3662351" cy="2432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4211956" cy="5113226"/>
          </a:xfrm>
        </p:spPr>
        <p:txBody>
          <a:bodyPr/>
          <a:lstStyle/>
          <a:p>
            <a:pPr lvl="0"/>
            <a:r>
              <a:rPr lang="ru-RU" sz="2000" dirty="0" smtClean="0"/>
              <a:t>Проведите время на природе.</a:t>
            </a:r>
            <a:br>
              <a:rPr lang="ru-RU" sz="2000" dirty="0" smtClean="0"/>
            </a:br>
            <a:r>
              <a:rPr lang="ru-RU" sz="2000" dirty="0" smtClean="0"/>
              <a:t>Неважно, будет ли это прогулка в лесу или вы просто понюхаете цветок, найдите время соединиться с природой.</a:t>
            </a:r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 Смотрите на закат.</a:t>
            </a:r>
            <a:br>
              <a:rPr lang="ru-RU" sz="2000" dirty="0" smtClean="0"/>
            </a:br>
            <a:r>
              <a:rPr lang="ru-RU" sz="2000" dirty="0" smtClean="0"/>
              <a:t>Закат - одно из самых красивых зрелищ.</a:t>
            </a:r>
            <a:endParaRPr lang="ru-RU" sz="2000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642918"/>
            <a:ext cx="3964741" cy="264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 descr="C:\Users\ГАУ СО МРЦ\Desktop\1649117442_114-vsegda-pomnim-com-p-prekrasnoe-utro-priroda-foto-1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571876"/>
            <a:ext cx="3960808" cy="2227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3711890" cy="5327540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000" dirty="0" smtClean="0"/>
              <a:t>Будьте спонтанны.</a:t>
            </a:r>
            <a:br>
              <a:rPr lang="ru-RU" sz="2000" dirty="0" smtClean="0"/>
            </a:br>
            <a:r>
              <a:rPr lang="ru-RU" sz="2000" dirty="0" smtClean="0"/>
              <a:t>Позволяйте себе иногда поступать из прихоти, только потому, что вы так чувствуете.</a:t>
            </a:r>
          </a:p>
          <a:p>
            <a:r>
              <a:rPr lang="ru-RU" sz="2000" dirty="0" smtClean="0"/>
              <a:t>Ностальгируйте.</a:t>
            </a:r>
            <a:br>
              <a:rPr lang="ru-RU" sz="2000" dirty="0" smtClean="0"/>
            </a:br>
            <a:r>
              <a:rPr lang="ru-RU" sz="2000" dirty="0" smtClean="0"/>
              <a:t>Вспомните самые приятные моменты вашей жизни, и на вас вновь нахлынут хорошие эмоции.</a:t>
            </a:r>
          </a:p>
          <a:p>
            <a:pPr lvl="0"/>
            <a:endParaRPr lang="ru-RU" sz="2000" dirty="0" smtClean="0"/>
          </a:p>
          <a:p>
            <a:r>
              <a:rPr lang="ru-RU" sz="2000" dirty="0" smtClean="0"/>
              <a:t>Мечтайте.</a:t>
            </a:r>
            <a:br>
              <a:rPr lang="ru-RU" sz="2000" dirty="0" smtClean="0"/>
            </a:br>
            <a:r>
              <a:rPr lang="ru-RU" sz="2000" dirty="0" smtClean="0"/>
              <a:t>Окунитесь в своё воображение, не бойтесь мечтать и фантазировать.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29698" name="Picture 2" descr="C:\Users\ГАУ СО МРЦ\Desktop\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785794"/>
            <a:ext cx="4429115" cy="2952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3786214" cy="568473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000" dirty="0" smtClean="0"/>
              <a:t> </a:t>
            </a:r>
          </a:p>
          <a:p>
            <a:pPr lvl="0"/>
            <a:r>
              <a:rPr lang="ru-RU" sz="2000" dirty="0" smtClean="0"/>
              <a:t>Освойте технику глубокого дыхания.</a:t>
            </a:r>
            <a:br>
              <a:rPr lang="ru-RU" sz="2000" dirty="0" smtClean="0"/>
            </a:br>
            <a:r>
              <a:rPr lang="ru-RU" sz="2000" dirty="0" smtClean="0"/>
              <a:t>Глубокое дыхание расслабляет тело и успокаивает ум.</a:t>
            </a:r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Больше двигайтесь.</a:t>
            </a:r>
          </a:p>
          <a:p>
            <a:pPr>
              <a:buNone/>
            </a:pPr>
            <a:r>
              <a:rPr lang="ru-RU" sz="2000" dirty="0" smtClean="0"/>
              <a:t>	Движение – это жизнь! И один из способов борьбы с депрессией.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20482" name="Picture 2" descr="C:\Users\ГАУ СО МРЦ\Desktop\c59264287e4b5d66839810c5b9ea18c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571480"/>
            <a:ext cx="4000528" cy="2657018"/>
          </a:xfrm>
          <a:prstGeom prst="rect">
            <a:avLst/>
          </a:prstGeom>
          <a:noFill/>
        </p:spPr>
      </p:pic>
      <p:pic>
        <p:nvPicPr>
          <p:cNvPr id="20483" name="Picture 3" descr="C:\Users\ГАУ СО МРЦ\Desktop\a5cd5f37cbc8d9a73239adfaf4ebde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429000"/>
            <a:ext cx="3543312" cy="236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4286280" cy="542928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400" dirty="0" smtClean="0"/>
              <a:t>Попросите помощь.</a:t>
            </a:r>
            <a:br>
              <a:rPr lang="ru-RU" sz="2400" dirty="0" smtClean="0"/>
            </a:br>
            <a:r>
              <a:rPr lang="ru-RU" sz="2400" dirty="0" smtClean="0"/>
              <a:t>Если вы нуждаетесь в помощи, попросите о ней, и вы ее получите.</a:t>
            </a:r>
          </a:p>
          <a:p>
            <a:pPr lvl="0"/>
            <a:endParaRPr lang="ru-RU" sz="2400" dirty="0" smtClean="0"/>
          </a:p>
          <a:p>
            <a:r>
              <a:rPr lang="ru-RU" sz="2400" dirty="0" smtClean="0"/>
              <a:t>Простите себя.</a:t>
            </a:r>
            <a:br>
              <a:rPr lang="ru-RU" sz="2400" dirty="0" smtClean="0"/>
            </a:br>
            <a:r>
              <a:rPr lang="ru-RU" sz="2400" dirty="0" smtClean="0"/>
              <a:t>Каждый человек склонен испытывать за что-либо чувство вины. Постарайтесь простить себя.</a:t>
            </a:r>
          </a:p>
          <a:p>
            <a:pPr lvl="0"/>
            <a:endParaRPr lang="ru-RU" sz="2400" dirty="0" smtClean="0"/>
          </a:p>
          <a:p>
            <a:pPr lvl="0"/>
            <a:r>
              <a:rPr lang="ru-RU" sz="2400" dirty="0" smtClean="0"/>
              <a:t>Обнимайтесь.</a:t>
            </a:r>
            <a:br>
              <a:rPr lang="ru-RU" sz="2400" dirty="0" smtClean="0"/>
            </a:br>
            <a:r>
              <a:rPr lang="ru-RU" sz="2400" dirty="0" smtClean="0"/>
              <a:t>Физический контакт только усиливает связь, которую мы чувствуем с другими людьми.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19459" name="Picture 3" descr="C:\Users\ГАУ СО МРЦ\Desktop\photo-1492683881201-ae9b824995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357562"/>
            <a:ext cx="3746374" cy="2500330"/>
          </a:xfrm>
          <a:prstGeom prst="rect">
            <a:avLst/>
          </a:prstGeom>
          <a:noFill/>
        </p:spPr>
      </p:pic>
      <p:pic>
        <p:nvPicPr>
          <p:cNvPr id="19460" name="Picture 4" descr="C:\Users\ГАУ СО МРЦ\Desktop\04A935FD-7547-47A0-9D0D-D787EEE226E2.jpeg.e6a98ea3cff3b10065f91e4aa7e839f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571480"/>
            <a:ext cx="3651012" cy="2533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ГАУ СО МРЦ\Desktop\1645006628_11-fikiwiki-com-p-kartinki-schastlivikh-lyudei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642918"/>
            <a:ext cx="4179124" cy="278608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3854766" cy="5256102"/>
          </a:xfrm>
        </p:spPr>
        <p:txBody>
          <a:bodyPr>
            <a:normAutofit/>
          </a:bodyPr>
          <a:lstStyle/>
          <a:p>
            <a:pPr lvl="0"/>
            <a:r>
              <a:rPr lang="ru-RU" sz="2000" dirty="0" smtClean="0"/>
              <a:t>Окружайте себя позитивными людьми.</a:t>
            </a:r>
            <a:br>
              <a:rPr lang="ru-RU" sz="2000" dirty="0" smtClean="0"/>
            </a:br>
            <a:r>
              <a:rPr lang="ru-RU" sz="2000" dirty="0" smtClean="0"/>
              <a:t>Ваша окружающая среда влияет на то, как вы себя чувствуете, поэтому удостоверьтесь, что Вы находитесь в счастливой окружающей среде.</a:t>
            </a:r>
          </a:p>
          <a:p>
            <a:pPr lvl="0"/>
            <a:endParaRPr lang="ru-RU" sz="2000" dirty="0" smtClean="0"/>
          </a:p>
          <a:p>
            <a:r>
              <a:rPr lang="ru-RU" sz="2000" dirty="0" smtClean="0"/>
              <a:t>Тренируйте гибкость и позитивность мышления.</a:t>
            </a:r>
            <a:br>
              <a:rPr lang="ru-RU" sz="2000" dirty="0" smtClean="0"/>
            </a:br>
            <a:r>
              <a:rPr lang="ru-RU" sz="2000" dirty="0" smtClean="0"/>
              <a:t>Гибкое мышление делает нас устойчивыми к стрессам.</a:t>
            </a:r>
          </a:p>
          <a:p>
            <a:pPr lvl="0"/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8434" name="Picture 2" descr="C:\Users\ГАУ СО МРЦ\Desktop\abb34263aaec5f0bc114a9a8bfa22dc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643314"/>
            <a:ext cx="3511846" cy="23397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4214842" cy="5429288"/>
          </a:xfrm>
        </p:spPr>
        <p:txBody>
          <a:bodyPr>
            <a:normAutofit/>
          </a:bodyPr>
          <a:lstStyle/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Закончите незаконченное.</a:t>
            </a:r>
            <a:br>
              <a:rPr lang="ru-RU" sz="2000" dirty="0" smtClean="0"/>
            </a:br>
            <a:r>
              <a:rPr lang="ru-RU" sz="2000" dirty="0" smtClean="0"/>
              <a:t>Сделайте то, что долго откладывали.</a:t>
            </a:r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Займитесь творчеством.</a:t>
            </a:r>
            <a:br>
              <a:rPr lang="ru-RU" sz="2000" dirty="0" smtClean="0"/>
            </a:br>
            <a:r>
              <a:rPr lang="ru-RU" sz="2000" dirty="0" smtClean="0"/>
              <a:t>Попробуйте нарисовать картину или написать рассказ, неважно, что это будет, важно, чтобы вы выразили себя.</a:t>
            </a:r>
          </a:p>
          <a:p>
            <a:endParaRPr lang="ru-RU" sz="2000" dirty="0"/>
          </a:p>
        </p:txBody>
      </p:sp>
      <p:pic>
        <p:nvPicPr>
          <p:cNvPr id="5" name="Picture 2" descr="C:\Users\ГАУ СО МРЦ\Desktop\jcr_cont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143248"/>
            <a:ext cx="4071966" cy="2714644"/>
          </a:xfrm>
          <a:prstGeom prst="rect">
            <a:avLst/>
          </a:prstGeom>
          <a:noFill/>
        </p:spPr>
      </p:pic>
      <p:pic>
        <p:nvPicPr>
          <p:cNvPr id="27650" name="Picture 2" descr="C:\Users\ГАУ СО МРЦ\Desktop\a9ed88288733579bf23adead7100ed6a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642918"/>
            <a:ext cx="3426348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2286016"/>
          </a:xfrm>
        </p:spPr>
        <p:txBody>
          <a:bodyPr>
            <a:normAutofit/>
          </a:bodyPr>
          <a:lstStyle/>
          <a:p>
            <a:pPr lvl="0" algn="ctr"/>
            <a:r>
              <a:rPr lang="ru-RU" sz="2700" dirty="0" smtClean="0"/>
              <a:t>Решите быть счастливым. Нужно просто захотеть быть счастливым.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3" name="Picture 1" descr="C:\Users\ГАУ СО МРЦ\Desktop\article_mood-girl-dress-color-hands-smile-summer-umbrella-umbrella-happiness-freedom-freedom-openness-warmth-plants-nature-field-sun-sky-clouds-background-freedo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714488"/>
            <a:ext cx="6372632" cy="40959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za-rozhdenie.ru/wp-content/uploads/2019/08/1zc4xj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571744"/>
            <a:ext cx="3571900" cy="26789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Быть родителем – это работа, каждодневная работа.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143932" cy="47149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/>
              <a:t>	Важно обеспечить не только базовые потребности ребенка в уходе, питании, создании безопасной среды для проживания, сохранении здоровья  и развитии его физических и интеллектуальных способностей, но и быть ему другом, учителем, примером. </a:t>
            </a:r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	Все это требует от нас немалых физических, интеллектуальных и эмоциональных затрат.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ГАУ СО МРЦ\Desktop\web_familie_inklusion_weiland-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071678"/>
            <a:ext cx="464347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71480"/>
            <a:ext cx="8001056" cy="5643602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Быть родителем ребенка с особыми потребностями в развитии вдвойне, а может и более трудная работа. Часто бывает, что эта забота ложиться только на плечи мамы. 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/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/>
            <a:r>
              <a:rPr lang="ru-RU" sz="2000" dirty="0" smtClean="0"/>
              <a:t>Чтобы качественно справляться со своими родительскими обязанностями, нужно самому родителю быть в ресурсном состоянии.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9086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100" dirty="0" smtClean="0"/>
              <a:t>Ресурсы бывают внешними и внутренними. 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183880" cy="418795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400" i="1" dirty="0" smtClean="0"/>
              <a:t>	Внешние ресурсы</a:t>
            </a:r>
            <a:r>
              <a:rPr lang="ru-RU" sz="2400" dirty="0" smtClean="0"/>
              <a:t> — это источники внешнего мира, которые дают человеку энергию и поддерживают его в различных ситуациях.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К внешним ресурсам относятся:</a:t>
            </a:r>
          </a:p>
          <a:p>
            <a:pPr lvl="0"/>
            <a:r>
              <a:rPr lang="ru-RU" sz="2400" dirty="0" smtClean="0"/>
              <a:t>окружающие люди: семья, друзья, коллеги, соседи и пр.</a:t>
            </a:r>
          </a:p>
          <a:p>
            <a:pPr lvl="0"/>
            <a:r>
              <a:rPr lang="ru-RU" sz="2400" dirty="0" smtClean="0"/>
              <a:t>работа и творчество</a:t>
            </a:r>
          </a:p>
          <a:p>
            <a:pPr lvl="0"/>
            <a:r>
              <a:rPr lang="ru-RU" sz="2400" dirty="0" smtClean="0"/>
              <a:t>финансовое положение и материальные блага</a:t>
            </a:r>
          </a:p>
          <a:p>
            <a:pPr lvl="0"/>
            <a:r>
              <a:rPr lang="ru-RU" sz="2400" dirty="0" smtClean="0"/>
              <a:t>полезные связи</a:t>
            </a:r>
          </a:p>
          <a:p>
            <a:pPr lvl="0"/>
            <a:r>
              <a:rPr lang="ru-RU" sz="2400" dirty="0" smtClean="0"/>
              <a:t>социальный статус</a:t>
            </a:r>
          </a:p>
          <a:p>
            <a:pPr lvl="0"/>
            <a:r>
              <a:rPr lang="ru-RU" sz="2400" dirty="0" smtClean="0"/>
              <a:t>получаемая информация и </a:t>
            </a:r>
            <a:r>
              <a:rPr lang="ru-RU" sz="2400" dirty="0" err="1" smtClean="0"/>
              <a:t>т.д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8466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	</a:t>
            </a:r>
            <a:r>
              <a:rPr lang="ru-RU" sz="3600" i="1" dirty="0" smtClean="0"/>
              <a:t>Внутренние ресурсы</a:t>
            </a:r>
            <a:r>
              <a:rPr lang="ru-RU" sz="3600" dirty="0" smtClean="0"/>
              <a:t> – это психический личностный потенциал, характер и навыки человека, которые помогают ему развиваться, преодолевать трудности, налаживать отношения с окружающими, идти к успеху и счастливой жизни. 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Внутренние ресурсы:</a:t>
            </a:r>
          </a:p>
          <a:p>
            <a:pPr lvl="0"/>
            <a:r>
              <a:rPr lang="ru-RU" sz="3600" dirty="0" smtClean="0"/>
              <a:t>характер и темперамент</a:t>
            </a:r>
          </a:p>
          <a:p>
            <a:pPr lvl="0"/>
            <a:r>
              <a:rPr lang="ru-RU" sz="3600" dirty="0" smtClean="0"/>
              <a:t>накопленные знания</a:t>
            </a:r>
          </a:p>
          <a:p>
            <a:pPr lvl="0"/>
            <a:r>
              <a:rPr lang="ru-RU" sz="3600" dirty="0" smtClean="0"/>
              <a:t>развитые умения и навыки</a:t>
            </a:r>
          </a:p>
          <a:p>
            <a:pPr lvl="0"/>
            <a:r>
              <a:rPr lang="ru-RU" sz="3600" dirty="0" smtClean="0"/>
              <a:t>полученный опыт</a:t>
            </a:r>
          </a:p>
          <a:p>
            <a:pPr lvl="0"/>
            <a:r>
              <a:rPr lang="ru-RU" sz="3600" dirty="0" smtClean="0"/>
              <a:t>имеющиеся интересы</a:t>
            </a:r>
          </a:p>
          <a:p>
            <a:pPr lvl="0"/>
            <a:r>
              <a:rPr lang="ru-RU" sz="3600" dirty="0" smtClean="0"/>
              <a:t>врожденные способности</a:t>
            </a:r>
          </a:p>
          <a:p>
            <a:pPr lvl="0"/>
            <a:r>
              <a:rPr lang="ru-RU" sz="3600" dirty="0" smtClean="0"/>
              <a:t>сформировавшаяся картина мира</a:t>
            </a:r>
          </a:p>
          <a:p>
            <a:pPr lvl="0"/>
            <a:r>
              <a:rPr lang="ru-RU" sz="3600" dirty="0" smtClean="0"/>
              <a:t>жизненные ценности</a:t>
            </a:r>
          </a:p>
          <a:p>
            <a:pPr lvl="0"/>
            <a:r>
              <a:rPr lang="ru-RU" sz="3600" dirty="0" smtClean="0"/>
              <a:t>ментальные установки</a:t>
            </a:r>
          </a:p>
          <a:p>
            <a:pPr lvl="0"/>
            <a:r>
              <a:rPr lang="ru-RU" sz="3600" dirty="0" smtClean="0"/>
              <a:t>физическое состояние и </a:t>
            </a:r>
            <a:r>
              <a:rPr lang="ru-RU" sz="3600" dirty="0" err="1" smtClean="0"/>
              <a:t>т.д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Длительный стресс и неразрешенные проблемы могут истощать нас.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714884"/>
            <a:ext cx="8183880" cy="1643074"/>
          </a:xfrm>
        </p:spPr>
        <p:txBody>
          <a:bodyPr/>
          <a:lstStyle/>
          <a:p>
            <a:pPr algn="just"/>
            <a:r>
              <a:rPr lang="ru-RU" sz="2000" dirty="0" smtClean="0"/>
              <a:t>Иногда требуется помощь психолога, чтобы разобраться в сложившейся трудной жизненной ситуации и  восстановить свое ресурсное состояние.</a:t>
            </a:r>
          </a:p>
          <a:p>
            <a:endParaRPr lang="ru-RU" dirty="0"/>
          </a:p>
        </p:txBody>
      </p:sp>
      <p:pic>
        <p:nvPicPr>
          <p:cNvPr id="4" name="Рисунок 3" descr="https://www.olimp-vip.ru/upload/iblock/582/582a7ccc967184f8876c93432f57dd9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500174"/>
            <a:ext cx="4556144" cy="315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18388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i="1" dirty="0" smtClean="0"/>
              <a:t>Если задуматься, то в жизни каждого из нас может найтись то, что поддерживает, придает нам силы, вдохновляет и заряжает энергией.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6224342" cy="373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Вот некоторые рекомендации, которые возможно помогут  сохранению вашего ресурсного состояния: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71612"/>
            <a:ext cx="3857652" cy="4429156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/>
              <a:t>Слушайте музыку.</a:t>
            </a:r>
            <a:br>
              <a:rPr lang="ru-RU" sz="2000" dirty="0" smtClean="0"/>
            </a:br>
            <a:r>
              <a:rPr lang="ru-RU" sz="2000" dirty="0" smtClean="0"/>
              <a:t>Музыка способна влиять на настроение. Чаще слушайте то, что вам нравится.</a:t>
            </a:r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 Заведите дневник.</a:t>
            </a:r>
            <a:br>
              <a:rPr lang="ru-RU" sz="2000" dirty="0" smtClean="0"/>
            </a:br>
            <a:r>
              <a:rPr lang="ru-RU" sz="2000" dirty="0" smtClean="0"/>
              <a:t>Вы можете иногда выделять немного времени на то, чтобы разобраться в своих мыслях и изложить их на бумаге.</a:t>
            </a:r>
          </a:p>
          <a:p>
            <a:endParaRPr lang="ru-RU" sz="2000" dirty="0"/>
          </a:p>
        </p:txBody>
      </p:sp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857496"/>
            <a:ext cx="307181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21" name="Picture 13" descr="C:\Users\ГАУ СО МРЦ\Desktop\zf2lngkm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714488"/>
            <a:ext cx="2450983" cy="16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4354832" cy="5541854"/>
          </a:xfrm>
        </p:spPr>
        <p:txBody>
          <a:bodyPr>
            <a:normAutofit/>
          </a:bodyPr>
          <a:lstStyle/>
          <a:p>
            <a:pPr lvl="0"/>
            <a:r>
              <a:rPr lang="ru-RU" sz="2000" dirty="0" smtClean="0"/>
              <a:t>Радуйтесь успехам других.</a:t>
            </a:r>
            <a:br>
              <a:rPr lang="ru-RU" sz="2000" dirty="0" smtClean="0"/>
            </a:br>
            <a:r>
              <a:rPr lang="ru-RU" sz="2000" dirty="0" smtClean="0"/>
              <a:t>Празднование чужого успеха иногда бывает приятней, чем празднование своих собственных достижений.</a:t>
            </a:r>
          </a:p>
          <a:p>
            <a:pPr lvl="0"/>
            <a:r>
              <a:rPr lang="ru-RU" sz="2000" dirty="0" smtClean="0"/>
              <a:t>Смейтесь.</a:t>
            </a:r>
            <a:br>
              <a:rPr lang="ru-RU" sz="2000" dirty="0" smtClean="0"/>
            </a:br>
            <a:r>
              <a:rPr lang="ru-RU" sz="2000" dirty="0" smtClean="0"/>
              <a:t>Удостоверьтесь, что каждый день вы находите немного времени для того, чтоб посмеяться.</a:t>
            </a:r>
          </a:p>
          <a:p>
            <a:r>
              <a:rPr lang="ru-RU" sz="2000" dirty="0" smtClean="0"/>
              <a:t>Восторгайтесь.</a:t>
            </a:r>
            <a:br>
              <a:rPr lang="ru-RU" sz="2000" dirty="0" smtClean="0"/>
            </a:br>
            <a:r>
              <a:rPr lang="ru-RU" sz="2000" dirty="0" smtClean="0"/>
              <a:t>Удостоверьтесь, что каждый день вы занимаетесь тем, что приносит вам удовольствие.</a:t>
            </a:r>
          </a:p>
          <a:p>
            <a:pPr lvl="0"/>
            <a:endParaRPr lang="ru-RU" sz="2000" dirty="0" smtClean="0"/>
          </a:p>
          <a:p>
            <a:endParaRPr lang="ru-RU" dirty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000108"/>
            <a:ext cx="3776653" cy="283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190</TotalTime>
  <Words>204</Words>
  <Application>Microsoft Office PowerPoint</Application>
  <PresentationFormat>Экран (4:3)</PresentationFormat>
  <Paragraphs>96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Счастлива мама-счастливы дети! Как маме быть в ресурсном состоянии?</vt:lpstr>
      <vt:lpstr>Быть родителем – это работа, каждодневная работа.</vt:lpstr>
      <vt:lpstr>Слайд 3</vt:lpstr>
      <vt:lpstr>   Ресурсы бывают внешними и внутренними. </vt:lpstr>
      <vt:lpstr>Слайд 5</vt:lpstr>
      <vt:lpstr>Длительный стресс и неразрешенные проблемы могут истощать нас.</vt:lpstr>
      <vt:lpstr>Если задуматься, то в жизни каждого из нас может найтись то, что поддерживает, придает нам силы, вдохновляет и заряжает энергией.  </vt:lpstr>
      <vt:lpstr>Вот некоторые рекомендации, которые возможно помогут  сохранению вашего ресурсного состояния: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Решите быть счастливым. Нужно просто захотеть быть счастливым.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Счастлива мама-счастливы дети</dc:title>
  <dc:creator>ГАУ СО МРЦ</dc:creator>
  <cp:lastModifiedBy>ГАУ СО МРЦ</cp:lastModifiedBy>
  <cp:revision>46</cp:revision>
  <dcterms:created xsi:type="dcterms:W3CDTF">2022-10-23T20:27:36Z</dcterms:created>
  <dcterms:modified xsi:type="dcterms:W3CDTF">2022-10-23T23:51:35Z</dcterms:modified>
</cp:coreProperties>
</file>